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5" d="100"/>
          <a:sy n="115" d="100"/>
        </p:scale>
        <p:origin x="-39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gif>
</file>

<file path=ppt/media/image3.jpg>
</file>

<file path=ppt/media/image4.png>
</file>

<file path=ppt/media/image5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118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7950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5106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19826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4622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1370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3572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35195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6766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4598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831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6112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130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8720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9279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7349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1142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151F34-62E9-4E1F-B52F-A6C0E1FC6C11}" type="datetimeFigureOut">
              <a:rPr lang="zh-TW" altLang="en-US" smtClean="0"/>
              <a:t>2015/1/15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451465-94EA-4B42-BB89-4E25CB999E6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0700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324558" y="1663547"/>
            <a:ext cx="9178464" cy="1330185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數位邏輯實驗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Final-Project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410285001</a:t>
            </a:r>
            <a:r>
              <a:rPr lang="zh-TW" altLang="en-US" dirty="0" smtClean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蔡典甫、</a:t>
            </a:r>
            <a:r>
              <a:rPr lang="en-US" altLang="zh-TW" dirty="0" smtClean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410285034</a:t>
            </a:r>
            <a:r>
              <a:rPr lang="zh-TW" altLang="en-US" dirty="0" smtClean="0">
                <a:latin typeface="Adobe 宋体 Std L" panose="02020300000000000000" pitchFamily="18" charset="-128"/>
                <a:ea typeface="Adobe 宋体 Std L" panose="02020300000000000000" pitchFamily="18" charset="-128"/>
              </a:rPr>
              <a:t>蕭勝興</a:t>
            </a:r>
            <a:endParaRPr lang="zh-TW" altLang="en-US" dirty="0">
              <a:latin typeface="Adobe 宋体 Std L" panose="02020300000000000000" pitchFamily="18" charset="-128"/>
              <a:ea typeface="Adobe 宋体 Std L" panose="020203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888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結果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利用兩個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555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分別控制兩組電路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: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跑馬燈與呼吸燈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利用可變電阻能夠調整跑馬燈的繞圈速度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不同的電容讓呼吸燈氣喘吁吁</a:t>
            </a:r>
            <a:endParaRPr lang="en-US" altLang="zh-TW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0516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討論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能否夠用同一個</a:t>
            </a:r>
            <a:r>
              <a:rPr lang="en-US" altLang="zh-TW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555</a:t>
            </a: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來控制兩組電路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???</a:t>
            </a:r>
            <a:endParaRPr lang="en-US" altLang="zh-TW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調整呼吸燈</a:t>
            </a:r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的方法</a:t>
            </a:r>
            <a:r>
              <a:rPr lang="en-US" altLang="zh-TW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???</a:t>
            </a:r>
            <a:endParaRPr lang="en-US" altLang="zh-TW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6908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95328" y="278176"/>
            <a:ext cx="10018713" cy="1752599"/>
          </a:xfrm>
        </p:spPr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參考資</a:t>
            </a:r>
            <a:r>
              <a:rPr lang="zh-TW" altLang="en-US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47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目錄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實</a:t>
            </a:r>
            <a:r>
              <a:rPr lang="zh-TW" altLang="en-US" sz="2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驗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動機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實</a:t>
            </a:r>
            <a:r>
              <a:rPr lang="zh-TW" altLang="en-US" sz="2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驗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目的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原理</a:t>
            </a:r>
            <a:r>
              <a:rPr lang="zh-TW" altLang="en-US" sz="2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探討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實作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結果與討論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參考資</a:t>
            </a:r>
            <a:r>
              <a:rPr lang="zh-TW" altLang="en-US" sz="2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料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406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實驗動機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數位邏輯實驗在前幾堂課有提到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IC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、電晶體的結合與應用，而且在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term-project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的時候，我們將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7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段顯示器與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555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、電容做結合，如此能夠製作出計時器。這讓我們不禁想到會不會有其他能夠讓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做更多變化的實驗裝置呢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1166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實驗目的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為實驗更多種類的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變化方式，我們採用兩種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的呈現方式來組合成一個作品。一個為漸變式明滅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燈，和使用類似跑馬燈的方式呈現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。</a:t>
            </a:r>
            <a:endParaRPr lang="zh-TW" altLang="en-US" sz="2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889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原理探討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84311" y="2230271"/>
            <a:ext cx="10018713" cy="3124201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漸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變式明滅</a:t>
            </a:r>
            <a:r>
              <a:rPr lang="en-US" altLang="zh-TW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LED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，我們稱之為「呼吸燈」，初次見於</a:t>
            </a:r>
            <a:r>
              <a:rPr lang="en-US" altLang="zh-TW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Apple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所設計的筆記型電腦。只要用戶將電腦合上時，電腦前端的燈將呈現呼吸狀的閃動。</a:t>
            </a:r>
            <a:endParaRPr lang="en-US" altLang="zh-TW" sz="2800" dirty="0" smtClean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將電容與</a:t>
            </a:r>
            <a:r>
              <a:rPr lang="en-US" altLang="zh-TW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NE555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結合，在連結上</a:t>
            </a:r>
            <a:r>
              <a:rPr lang="en-US" altLang="zh-TW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LED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燈，利用充電與放電的原理可以讓</a:t>
            </a:r>
            <a:r>
              <a:rPr lang="en-US" altLang="zh-TW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LED</a:t>
            </a:r>
            <a:r>
              <a:rPr lang="zh-TW" altLang="en-US" sz="2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漸亮與漸暗。</a:t>
            </a:r>
            <a:endParaRPr lang="zh-TW" altLang="en-US" sz="28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3224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原理探討</a:t>
            </a:r>
            <a:r>
              <a:rPr lang="en-US" altLang="zh-TW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(cont.)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跑馬式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LED: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利用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IC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4017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來製作類似跑馬式的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LED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框框，可以用來產生不斷閃爍的效果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IC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4017 : 4017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是一個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mod 10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的計數器，他的輸出會從</a:t>
            </a:r>
            <a:endParaRPr lang="en-US" altLang="zh-TW" sz="280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r>
              <a:rPr lang="en-US" altLang="zh-TW" sz="2800" smtClean="0"/>
              <a:t>Q</a:t>
            </a:r>
            <a:r>
              <a:rPr lang="en-US" altLang="zh-TW" sz="2800" baseline="-25000" smtClean="0"/>
              <a:t>9</a:t>
            </a:r>
            <a:r>
              <a:rPr lang="en-US" altLang="zh-TW" sz="2800" smtClean="0"/>
              <a:t>Q</a:t>
            </a:r>
            <a:r>
              <a:rPr lang="en-US" altLang="zh-TW" sz="2800" baseline="-25000" smtClean="0"/>
              <a:t>8</a:t>
            </a:r>
            <a:r>
              <a:rPr lang="en-US" altLang="zh-TW" sz="2800" smtClean="0"/>
              <a:t> 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7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6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5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4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3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2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1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:”0000000001”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變為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9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8</a:t>
            </a:r>
            <a:r>
              <a:rPr lang="en-US" altLang="zh-TW" sz="2800" dirty="0" smtClean="0"/>
              <a:t> Q</a:t>
            </a:r>
            <a:r>
              <a:rPr lang="en-US" altLang="zh-TW" sz="2800" baseline="-25000" dirty="0" smtClean="0"/>
              <a:t>7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6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5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4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3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2</a:t>
            </a:r>
            <a:r>
              <a:rPr lang="en-US" altLang="zh-TW" sz="2800" dirty="0" smtClean="0"/>
              <a:t>Q</a:t>
            </a:r>
            <a:r>
              <a:rPr lang="en-US" altLang="zh-TW" sz="2800" baseline="-25000" dirty="0" smtClean="0"/>
              <a:t>1</a:t>
            </a:r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:”1000000000”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，然後再重新計數。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1760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530825" y="233151"/>
            <a:ext cx="10018713" cy="1247632"/>
          </a:xfrm>
        </p:spPr>
        <p:txBody>
          <a:bodyPr>
            <a:noAutofit/>
          </a:bodyPr>
          <a:lstStyle/>
          <a:p>
            <a:r>
              <a:rPr lang="en-US" altLang="zh-TW" sz="8000" dirty="0" smtClean="0"/>
              <a:t>4017</a:t>
            </a:r>
            <a:endParaRPr lang="zh-TW" altLang="en-US" sz="8000" dirty="0"/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266" y="294567"/>
            <a:ext cx="4365245" cy="640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174" y="586854"/>
            <a:ext cx="7710984" cy="603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08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962944" y="575469"/>
            <a:ext cx="10018713" cy="1752599"/>
          </a:xfrm>
        </p:spPr>
        <p:txBody>
          <a:bodyPr/>
          <a:lstStyle/>
          <a:p>
            <a:r>
              <a:rPr lang="zh-TW" altLang="en-US" dirty="0" smtClean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實作</a:t>
            </a:r>
            <a:endParaRPr lang="zh-TW" altLang="en-US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6" name="IMG_018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5603481" y="1328341"/>
            <a:ext cx="6423463" cy="3766782"/>
          </a:xfr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693" y="2236123"/>
            <a:ext cx="4544292" cy="340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1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機器人">
  <a:themeElements>
    <a:clrScheme name="機器人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機器人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機器人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TM03457496[[fn=視差]]</Template>
  <TotalTime>100</TotalTime>
  <Words>325</Words>
  <Application>Microsoft Office PowerPoint</Application>
  <PresentationFormat>自訂</PresentationFormat>
  <Paragraphs>31</Paragraphs>
  <Slides>12</Slides>
  <Notes>0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機器人</vt:lpstr>
      <vt:lpstr>數位邏輯實驗Final-Project</vt:lpstr>
      <vt:lpstr>目錄</vt:lpstr>
      <vt:lpstr>實驗動機</vt:lpstr>
      <vt:lpstr>實驗目的</vt:lpstr>
      <vt:lpstr>原理探討</vt:lpstr>
      <vt:lpstr>原理探討(cont.)</vt:lpstr>
      <vt:lpstr>4017</vt:lpstr>
      <vt:lpstr>PowerPoint 簡報</vt:lpstr>
      <vt:lpstr>實作</vt:lpstr>
      <vt:lpstr>結果</vt:lpstr>
      <vt:lpstr>討論</vt:lpstr>
      <vt:lpstr>參考資料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數位邏輯實驗Final-Project</dc:title>
  <dc:creator>Jeff</dc:creator>
  <cp:lastModifiedBy>us</cp:lastModifiedBy>
  <cp:revision>13</cp:revision>
  <dcterms:created xsi:type="dcterms:W3CDTF">2015-01-14T11:49:17Z</dcterms:created>
  <dcterms:modified xsi:type="dcterms:W3CDTF">2015-01-15T06:55:10Z</dcterms:modified>
</cp:coreProperties>
</file>

<file path=docProps/thumbnail.jpeg>
</file>